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62" d="100"/>
          <a:sy n="62" d="100"/>
        </p:scale>
        <p:origin x="-128" y="-9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5/12/15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5/12/15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5/12/15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2728" y="786384"/>
            <a:ext cx="8284464" cy="2816352"/>
          </a:xfrm>
        </p:spPr>
        <p:txBody>
          <a:bodyPr/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“</a:t>
            </a:r>
            <a:r>
              <a:rPr lang="en-US" sz="3600" dirty="0" smtClean="0"/>
              <a:t>Linked </a:t>
            </a:r>
            <a:r>
              <a:rPr lang="en-US" sz="3600" dirty="0"/>
              <a:t>Open Data (LOD) </a:t>
            </a:r>
            <a:r>
              <a:rPr lang="en-US" sz="3600" dirty="0" smtClean="0"/>
              <a:t>in Practice”</a:t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493008"/>
            <a:ext cx="7766936" cy="3364993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Committee 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</a:t>
            </a:r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Technical Processing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 Annual Conference of Council on East Asian Libraries</a:t>
            </a:r>
          </a:p>
          <a:p>
            <a:pPr algn="ctr"/>
            <a:endParaRPr lang="en-US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March 26 (Thursday), 2015, Chicago</a:t>
            </a:r>
          </a:p>
          <a:p>
            <a:pPr algn="ctr"/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688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10896"/>
            <a:ext cx="8596668" cy="57304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1"/>
                </a:solidFill>
              </a:rPr>
              <a:t>CTP members (2014-2017)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sz="3100" dirty="0" smtClean="0">
                <a:solidFill>
                  <a:schemeClr val="tx1"/>
                </a:solidFill>
              </a:rPr>
              <a:t>Erica Chang (U Hawaii, chair)</a:t>
            </a:r>
            <a:br>
              <a:rPr lang="en-US" sz="3100" dirty="0" smtClean="0">
                <a:solidFill>
                  <a:schemeClr val="tx1"/>
                </a:solidFill>
              </a:rPr>
            </a:br>
            <a:r>
              <a:rPr lang="en-US" sz="3100" dirty="0" smtClean="0">
                <a:solidFill>
                  <a:schemeClr val="tx1"/>
                </a:solidFill>
              </a:rPr>
              <a:t>	Philip Melzer (retired from LC)</a:t>
            </a:r>
            <a:br>
              <a:rPr lang="en-US" sz="3100" dirty="0" smtClean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	</a:t>
            </a:r>
            <a:r>
              <a:rPr lang="en-US" sz="3100" dirty="0" smtClean="0">
                <a:solidFill>
                  <a:schemeClr val="tx1"/>
                </a:solidFill>
              </a:rPr>
              <a:t>Keiko Suzuki (Yale U)</a:t>
            </a:r>
            <a:br>
              <a:rPr lang="en-US" sz="3100" dirty="0" smtClean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	</a:t>
            </a:r>
            <a:r>
              <a:rPr lang="en-US" sz="3100" dirty="0" smtClean="0">
                <a:solidFill>
                  <a:schemeClr val="tx1"/>
                </a:solidFill>
              </a:rPr>
              <a:t>Chiharu </a:t>
            </a:r>
            <a:r>
              <a:rPr lang="en-US" sz="3100" dirty="0" err="1" smtClean="0">
                <a:solidFill>
                  <a:schemeClr val="tx1"/>
                </a:solidFill>
              </a:rPr>
              <a:t>Watsky</a:t>
            </a:r>
            <a:r>
              <a:rPr lang="en-US" sz="3100" dirty="0" smtClean="0">
                <a:solidFill>
                  <a:schemeClr val="tx1"/>
                </a:solidFill>
              </a:rPr>
              <a:t> (Princeton U)</a:t>
            </a:r>
            <a:br>
              <a:rPr lang="en-US" sz="3100" dirty="0" smtClean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	</a:t>
            </a:r>
            <a:r>
              <a:rPr lang="en-US" sz="3100" dirty="0" smtClean="0">
                <a:solidFill>
                  <a:schemeClr val="tx1"/>
                </a:solidFill>
              </a:rPr>
              <a:t>Karen Yu (UC Berkeley)</a:t>
            </a:r>
            <a:r>
              <a:rPr lang="en-US" sz="3100" dirty="0">
                <a:solidFill>
                  <a:schemeClr val="tx1"/>
                </a:solidFill>
              </a:rPr>
              <a:t/>
            </a:r>
            <a:br>
              <a:rPr lang="en-US" sz="3100" dirty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	</a:t>
            </a:r>
            <a:r>
              <a:rPr lang="en-US" sz="3100" dirty="0" err="1" smtClean="0">
                <a:solidFill>
                  <a:schemeClr val="tx1"/>
                </a:solidFill>
              </a:rPr>
              <a:t>Erminia</a:t>
            </a:r>
            <a:r>
              <a:rPr lang="en-US" sz="3100" dirty="0" smtClean="0">
                <a:solidFill>
                  <a:schemeClr val="tx1"/>
                </a:solidFill>
              </a:rPr>
              <a:t> Chao (Brigham </a:t>
            </a:r>
            <a:r>
              <a:rPr lang="en-US" sz="3100" dirty="0">
                <a:solidFill>
                  <a:schemeClr val="tx1"/>
                </a:solidFill>
              </a:rPr>
              <a:t>Young </a:t>
            </a:r>
            <a:r>
              <a:rPr lang="en-US" sz="3100" dirty="0" smtClean="0">
                <a:solidFill>
                  <a:schemeClr val="tx1"/>
                </a:solidFill>
              </a:rPr>
              <a:t>U)</a:t>
            </a:r>
            <a:br>
              <a:rPr lang="en-US" sz="3100" dirty="0" smtClean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	</a:t>
            </a:r>
            <a:r>
              <a:rPr lang="en-US" sz="3100" dirty="0" err="1" smtClean="0">
                <a:solidFill>
                  <a:schemeClr val="tx1"/>
                </a:solidFill>
              </a:rPr>
              <a:t>Ts-Ching</a:t>
            </a:r>
            <a:r>
              <a:rPr lang="en-US" sz="3100" dirty="0" smtClean="0">
                <a:solidFill>
                  <a:schemeClr val="tx1"/>
                </a:solidFill>
              </a:rPr>
              <a:t> Kao (Yale U)</a:t>
            </a:r>
            <a:br>
              <a:rPr lang="en-US" sz="3100" dirty="0" smtClean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	Hyun Chu Kim (Kennesaw State </a:t>
            </a:r>
            <a:r>
              <a:rPr lang="en-US" sz="3100" dirty="0" smtClean="0">
                <a:solidFill>
                  <a:schemeClr val="tx1"/>
                </a:solidFill>
              </a:rPr>
              <a:t>U, webmaster)</a:t>
            </a:r>
            <a:r>
              <a:rPr lang="en-US" sz="3100" dirty="0">
                <a:solidFill>
                  <a:schemeClr val="tx1"/>
                </a:solidFill>
              </a:rPr>
              <a:t/>
            </a:r>
            <a:br>
              <a:rPr lang="en-US" sz="3100" dirty="0">
                <a:solidFill>
                  <a:schemeClr val="tx1"/>
                </a:solidFill>
              </a:rPr>
            </a:br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677334" y="6041362"/>
            <a:ext cx="8596668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748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913376"/>
          </a:xfrm>
        </p:spPr>
        <p:txBody>
          <a:bodyPr/>
          <a:lstStyle/>
          <a:p>
            <a:pPr algn="ctr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3200" dirty="0" smtClean="0">
                <a:solidFill>
                  <a:schemeClr val="tx1"/>
                </a:solidFill>
              </a:rPr>
              <a:t>Randall Barry</a:t>
            </a:r>
            <a:r>
              <a:rPr lang="en-US" sz="2800" dirty="0">
                <a:solidFill>
                  <a:schemeClr val="tx1"/>
                </a:solidFill>
              </a:rPr>
              <a:t/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Chief of Asian &amp; Middle Eastern Division, Library of Congress (2014-)</a:t>
            </a:r>
            <a:r>
              <a:rPr lang="en-US" sz="2800" dirty="0">
                <a:solidFill>
                  <a:schemeClr val="tx1"/>
                </a:solidFill>
              </a:rPr>
              <a:t/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LC liaison to CEAL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5522976"/>
            <a:ext cx="8596668" cy="51838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550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Presentation 1</a:t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63625"/>
            <a:ext cx="8596668" cy="4477738"/>
          </a:xfrm>
        </p:spPr>
        <p:txBody>
          <a:bodyPr/>
          <a:lstStyle/>
          <a:p>
            <a:pPr marL="0" indent="0" algn="ctr"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“</a:t>
            </a:r>
            <a:r>
              <a:rPr lang="en-US" sz="2800" b="1" dirty="0" err="1" smtClean="0">
                <a:solidFill>
                  <a:schemeClr val="tx1"/>
                </a:solidFill>
              </a:rPr>
              <a:t>BibFrame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Testing at the University of Washington: experiences in general and CJK </a:t>
            </a:r>
            <a:r>
              <a:rPr lang="en-US" sz="2800" b="1" dirty="0" smtClean="0">
                <a:solidFill>
                  <a:schemeClr val="tx1"/>
                </a:solidFill>
              </a:rPr>
              <a:t>scripts”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By </a:t>
            </a:r>
            <a:endParaRPr lang="en-US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800" dirty="0" smtClean="0">
                <a:solidFill>
                  <a:schemeClr val="tx1"/>
                </a:solidFill>
              </a:rPr>
              <a:t>Charlene </a:t>
            </a:r>
            <a:r>
              <a:rPr lang="en-US" sz="2800" dirty="0">
                <a:solidFill>
                  <a:schemeClr val="tx1"/>
                </a:solidFill>
              </a:rPr>
              <a:t>Chou </a:t>
            </a:r>
          </a:p>
          <a:p>
            <a:pPr marL="0" indent="0" algn="ctr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</a:rPr>
              <a:t>Head of Technical Services/Chinese Studies Cataloger, East Asia Library, University of Washington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35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Presentation </a:t>
            </a:r>
            <a:r>
              <a:rPr lang="en-US" sz="2400" dirty="0" smtClean="0"/>
              <a:t>2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80161"/>
            <a:ext cx="8596668" cy="476120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		</a:t>
            </a:r>
            <a:r>
              <a:rPr lang="en-US" sz="2800" b="1" dirty="0" smtClean="0">
                <a:solidFill>
                  <a:schemeClr val="tx1"/>
                </a:solidFill>
              </a:rPr>
              <a:t>“ </a:t>
            </a:r>
            <a:r>
              <a:rPr lang="en-US" sz="2800" b="1" dirty="0">
                <a:solidFill>
                  <a:schemeClr val="tx1"/>
                </a:solidFill>
              </a:rPr>
              <a:t>The Web of Data is Our </a:t>
            </a:r>
            <a:r>
              <a:rPr lang="en-US" sz="2800" b="1" dirty="0" smtClean="0">
                <a:solidFill>
                  <a:schemeClr val="tx1"/>
                </a:solidFill>
              </a:rPr>
              <a:t>Oyster”</a:t>
            </a:r>
          </a:p>
          <a:p>
            <a:pPr marL="0" indent="0" algn="ctr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By </a:t>
            </a:r>
            <a:endParaRPr lang="en-US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chemeClr val="tx1"/>
                </a:solidFill>
              </a:rPr>
              <a:t>Richard </a:t>
            </a:r>
            <a:r>
              <a:rPr lang="en-US" sz="2800" dirty="0" smtClean="0">
                <a:solidFill>
                  <a:schemeClr val="tx1"/>
                </a:solidFill>
              </a:rPr>
              <a:t>Wallis 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OCLC </a:t>
            </a:r>
            <a:r>
              <a:rPr lang="en-US" dirty="0">
                <a:solidFill>
                  <a:schemeClr val="tx1"/>
                </a:solidFill>
              </a:rPr>
              <a:t>technology evangelist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650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51688"/>
          </a:xfrm>
        </p:spPr>
        <p:txBody>
          <a:bodyPr>
            <a:normAutofit/>
          </a:bodyPr>
          <a:lstStyle/>
          <a:p>
            <a:r>
              <a:rPr lang="en-US" sz="2400" dirty="0"/>
              <a:t>Presentation </a:t>
            </a:r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44169"/>
            <a:ext cx="8596668" cy="4697194"/>
          </a:xfrm>
        </p:spPr>
        <p:txBody>
          <a:bodyPr/>
          <a:lstStyle/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“PCC </a:t>
            </a:r>
            <a:r>
              <a:rPr lang="en-US" sz="2800" b="1" dirty="0">
                <a:solidFill>
                  <a:schemeClr val="tx1"/>
                </a:solidFill>
              </a:rPr>
              <a:t>Strategic Directions and </a:t>
            </a:r>
            <a:r>
              <a:rPr lang="en-US" sz="2800" b="1" dirty="0" smtClean="0">
                <a:solidFill>
                  <a:schemeClr val="tx1"/>
                </a:solidFill>
              </a:rPr>
              <a:t>Actions, </a:t>
            </a:r>
          </a:p>
          <a:p>
            <a:pPr marL="0" indent="0" algn="ctr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2015-2017”</a:t>
            </a:r>
            <a:endParaRPr lang="en-US" sz="28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by</a:t>
            </a:r>
            <a:endParaRPr lang="en-US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Christopher Cronin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Director </a:t>
            </a:r>
            <a:r>
              <a:rPr lang="en-US" dirty="0">
                <a:solidFill>
                  <a:schemeClr val="tx1"/>
                </a:solidFill>
              </a:rPr>
              <a:t>of Technical Services, Univ. of Chicago Library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093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								</a:t>
            </a:r>
            <a:br>
              <a:rPr lang="en-US" dirty="0" smtClean="0"/>
            </a:br>
            <a:r>
              <a:rPr lang="en-US" dirty="0" smtClean="0">
                <a:solidFill>
                  <a:schemeClr val="tx1"/>
                </a:solidFill>
              </a:rPr>
              <a:t>Q &amp;A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 smtClean="0">
                <a:solidFill>
                  <a:srgbClr val="0070C0"/>
                </a:solidFill>
              </a:rPr>
              <a:t>Thank you!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9566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210</TotalTime>
  <Words>91</Words>
  <Application>Microsoft Macintosh PowerPoint</Application>
  <PresentationFormat>Custom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Facet</vt:lpstr>
      <vt:lpstr>          “Linked Open Data (LOD) in Practice”   </vt:lpstr>
      <vt:lpstr> CTP members (2014-2017)   Erica Chang (U Hawaii, chair)  Philip Melzer (retired from LC)  Keiko Suzuki (Yale U)  Chiharu Watsky (Princeton U)  Karen Yu (UC Berkeley)  Erminia Chao (Brigham Young U)  Ts-Ching Kao (Yale U)  Hyun Chu Kim (Kennesaw State U, webmaster) </vt:lpstr>
      <vt:lpstr>  Randall Barry   Chief of Asian &amp; Middle Eastern Division, Library of Congress (2014-)  LC liaison to CEAL</vt:lpstr>
      <vt:lpstr>Presentation 1 </vt:lpstr>
      <vt:lpstr>Presentation 2 </vt:lpstr>
      <vt:lpstr>Presentation 3</vt:lpstr>
      <vt:lpstr>         Q &amp;A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Committee on  Technical Processing</dc:title>
  <dc:creator>syoungc</dc:creator>
  <cp:lastModifiedBy>Hyun Kim</cp:lastModifiedBy>
  <cp:revision>13</cp:revision>
  <dcterms:created xsi:type="dcterms:W3CDTF">2015-03-19T23:06:23Z</dcterms:created>
  <dcterms:modified xsi:type="dcterms:W3CDTF">2015-05-12T05:46:48Z</dcterms:modified>
</cp:coreProperties>
</file>